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5" r:id="rId2"/>
    <p:sldId id="266" r:id="rId3"/>
    <p:sldId id="261" r:id="rId4"/>
    <p:sldId id="256" r:id="rId5"/>
    <p:sldId id="260" r:id="rId6"/>
    <p:sldId id="296" r:id="rId7"/>
    <p:sldId id="290" r:id="rId8"/>
    <p:sldId id="291" r:id="rId9"/>
    <p:sldId id="297" r:id="rId10"/>
    <p:sldId id="298" r:id="rId11"/>
    <p:sldId id="299" r:id="rId12"/>
    <p:sldId id="300" r:id="rId13"/>
    <p:sldId id="301" r:id="rId14"/>
    <p:sldId id="302" r:id="rId15"/>
    <p:sldId id="310" r:id="rId16"/>
    <p:sldId id="311" r:id="rId17"/>
    <p:sldId id="315" r:id="rId18"/>
    <p:sldId id="312" r:id="rId19"/>
    <p:sldId id="314" r:id="rId20"/>
    <p:sldId id="303" r:id="rId21"/>
    <p:sldId id="305" r:id="rId22"/>
    <p:sldId id="304" r:id="rId23"/>
    <p:sldId id="306" r:id="rId24"/>
    <p:sldId id="309" r:id="rId25"/>
    <p:sldId id="307" r:id="rId26"/>
    <p:sldId id="308" r:id="rId27"/>
  </p:sldIdLst>
  <p:sldSz cx="12192000" cy="6858000"/>
  <p:notesSz cx="6858000" cy="9144000"/>
  <p:embeddedFontLst>
    <p:embeddedFont>
      <p:font typeface="KoPubWorld돋움체 Medium" pitchFamily="2" charset="-127"/>
      <p:regular r:id="rId30"/>
    </p:embeddedFont>
    <p:embeddedFont>
      <p:font typeface="맑은 고딕" pitchFamily="50" charset="-127"/>
      <p:regular r:id="rId31"/>
      <p:bold r:id="rId32"/>
    </p:embeddedFont>
    <p:embeddedFont>
      <p:font typeface="210 맨발의청춘 L" pitchFamily="18" charset="-127"/>
      <p:regular r:id="rId33"/>
    </p:embeddedFont>
    <p:embeddedFont>
      <p:font typeface="아리따-돋움(TTF)-Medium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F4D"/>
    <a:srgbClr val="FCF7F2"/>
    <a:srgbClr val="E1D9CC"/>
    <a:srgbClr val="F2E0CA"/>
    <a:srgbClr val="655D5B"/>
    <a:srgbClr val="D15F5F"/>
    <a:srgbClr val="FF5050"/>
    <a:srgbClr val="E2CBB7"/>
    <a:srgbClr val="EEE9E2"/>
    <a:srgbClr val="D0C4B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902" autoAdjust="0"/>
  </p:normalViewPr>
  <p:slideViewPr>
    <p:cSldViewPr snapToGrid="0" showGuides="1">
      <p:cViewPr>
        <p:scale>
          <a:sx n="70" d="100"/>
          <a:sy n="70" d="100"/>
        </p:scale>
        <p:origin x="-1166" y="-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E8FB-DDD1-4A32-91CA-00CED3EE457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756E-C084-4EAE-8D26-A615F4C8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9818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7F178-2940-4A71-B881-A4B043B42BE5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B1A09-D56D-41F5-A793-6EA3DC552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647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9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3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이메일형식으로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smtClean="0"/>
              <a:t>가 입력되지 않으면 오류</a:t>
            </a:r>
            <a:r>
              <a:rPr lang="ko-KR" altLang="en-US" baseline="0" dirty="0" smtClean="0"/>
              <a:t> 메시지가 나옵니다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50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로그인도 마찬가지 비밀번호가 틀리면 다시 </a:t>
            </a:r>
            <a:r>
              <a:rPr lang="ko-KR" altLang="en-US" dirty="0" err="1" smtClean="0"/>
              <a:t>입력해야합니다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13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메인창에서</a:t>
            </a:r>
            <a:r>
              <a:rPr lang="ko-KR" altLang="en-US" dirty="0" smtClean="0"/>
              <a:t> 친구목록에 있는 이름을 누르면 </a:t>
            </a:r>
            <a:r>
              <a:rPr lang="en-US" altLang="ko-KR" dirty="0" smtClean="0"/>
              <a:t>1:1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채팅이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35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나가기 버튼을 누르면 </a:t>
            </a:r>
            <a:r>
              <a:rPr lang="en-US" altLang="ko-KR" dirty="0" smtClean="0"/>
              <a:t>chat</a:t>
            </a:r>
            <a:r>
              <a:rPr lang="ko-KR" altLang="en-US" dirty="0" smtClean="0"/>
              <a:t>창으로 오는데 </a:t>
            </a:r>
            <a:r>
              <a:rPr lang="en-US" altLang="ko-KR" dirty="0" err="1" smtClean="0"/>
              <a:t>mulit</a:t>
            </a:r>
            <a:r>
              <a:rPr lang="en-US" altLang="ko-KR" dirty="0" smtClean="0"/>
              <a:t> room</a:t>
            </a:r>
            <a:r>
              <a:rPr lang="ko-KR" altLang="en-US" dirty="0" smtClean="0"/>
              <a:t>을 누르면 </a:t>
            </a:r>
            <a:r>
              <a:rPr lang="ko-KR" altLang="en-US" dirty="0" err="1" smtClean="0"/>
              <a:t>그룹채팅창으로</a:t>
            </a:r>
            <a:r>
              <a:rPr lang="ko-KR" altLang="en-US" dirty="0" smtClean="0"/>
              <a:t> 넘어감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0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네를</a:t>
            </a:r>
            <a:r>
              <a:rPr lang="ko-KR" altLang="en-US" dirty="0" smtClean="0"/>
              <a:t> 누르면 로그인 창으로 </a:t>
            </a:r>
            <a:r>
              <a:rPr lang="ko-KR" altLang="en-US" dirty="0" err="1" smtClean="0"/>
              <a:t>가게됨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26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ko-KR" dirty="0" smtClean="0"/>
              <a:t>https://github.com/WebDevSimplified/Realtime-Chat-App-With-Rooms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29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7A7B-8632-4D86-943B-30E4CC9FD7C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298-9ED2-46B4-8750-19D3AC9DE215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B9058-3C8C-4439-B229-D69CE5CE1D81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D330-4587-4F19-8CDB-65E56CAFF05B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2F0A4-384F-4037-B44D-5E4F30666DE9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D860-46EF-4FC6-AF3E-47FA8C3C967C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2C4E-927E-4BFF-BC61-1E3051C7193C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B016-E691-4359-AD01-6638F39AEA26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76C26-3DC1-4500-88BB-27ECE2DBE873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DFA1-B3CA-4524-9552-48104FEAC0E7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35D9-0861-4717-B7A8-49FF9C90BEF0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BB888-490B-407A-B0BB-8B9AECF742EB}" type="datetime1">
              <a:rPr lang="ko-KR" altLang="en-US" smtClean="0"/>
              <a:t>2021-06-11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DevSimplified/Nodejs-Passport-Log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WebDevSimplified/Realtime-Chat-App-With-Room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youtu.be/DszYW-wz_3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6743" y="1657931"/>
            <a:ext cx="6153514" cy="61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카톡 2시간 먹통에…새해인사 줄줄이 &amp;#39;배달사고&amp;#39;-국민일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706">
            <a:off x="6571444" y="226050"/>
            <a:ext cx="3081474" cy="3081475"/>
          </a:xfrm>
          <a:prstGeom prst="cloudCallout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947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195943" y="1284514"/>
            <a:ext cx="11996057" cy="5569298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5917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2.3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화면설계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발사믹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목업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3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62" y="1432383"/>
            <a:ext cx="6436499" cy="33498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0048" y="3712034"/>
            <a:ext cx="7623404" cy="28302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500743" y="1284514"/>
            <a:ext cx="11691257" cy="5192486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54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2.4 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아키텍쳐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4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5867" y="1584779"/>
            <a:ext cx="9258272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195943" y="1284514"/>
            <a:ext cx="11996057" cy="5127172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528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2.5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시퀀스 다이어그램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5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013" y="2247129"/>
            <a:ext cx="3705481" cy="2880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632" y="2250143"/>
            <a:ext cx="3689450" cy="2880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220" y="2253157"/>
            <a:ext cx="3771428" cy="2880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59013" y="5630166"/>
            <a:ext cx="370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회원가입 및 로그인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4279601" y="5630166"/>
            <a:ext cx="370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49193" y="5630165"/>
            <a:ext cx="370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그룹채팅 방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717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2.6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데이터베이스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_ER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다이어그</a:t>
            </a:r>
            <a:r>
              <a:rPr lang="ko-KR" altLang="en-US" sz="36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6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133" y="1563007"/>
            <a:ext cx="9239740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57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회원가입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9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5593" y="1565656"/>
            <a:ext cx="6799664" cy="457746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931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17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</a:t>
            </a:r>
            <a:r>
              <a:rPr lang="ko-KR" altLang="en-US" sz="36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9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4772" y="1590221"/>
            <a:ext cx="4540459" cy="469042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37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_Main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창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9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3000" y="1955117"/>
            <a:ext cx="4487742" cy="416718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5103433" y="3274713"/>
            <a:ext cx="1304573" cy="7639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83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_1:1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채팅창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9" y="1563007"/>
            <a:ext cx="8498887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7" cy="455929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1121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71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그룹 채팅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7771" y="1563007"/>
            <a:ext cx="8494462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7771" y="1571172"/>
            <a:ext cx="8494462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7771" y="1595665"/>
            <a:ext cx="8553726" cy="443502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57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로그아</a:t>
            </a:r>
            <a:r>
              <a:rPr lang="ko-KR" altLang="en-US" sz="36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3441" y="1410399"/>
            <a:ext cx="7270159" cy="503394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2231160" y="2709902"/>
            <a:ext cx="7729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655D5B"/>
                </a:solidFill>
                <a:latin typeface="210 맨발의청춘 L" pitchFamily="18" charset="-127"/>
                <a:ea typeface="210 맨발의청춘 L" pitchFamily="18" charset="-127"/>
              </a:rPr>
              <a:t>7942_WEB CHAT</a:t>
            </a:r>
            <a:endParaRPr lang="ko-KR" altLang="en-US" sz="6600" dirty="0">
              <a:solidFill>
                <a:srgbClr val="655D5B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3867671" y="3817898"/>
            <a:ext cx="4456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콘텐츠</a:t>
            </a:r>
            <a:r>
              <a:rPr lang="en-US" altLang="ko-KR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IT</a:t>
            </a:r>
            <a:r>
              <a:rPr lang="ko-KR" altLang="en-US" sz="28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 </a:t>
            </a:r>
            <a:r>
              <a:rPr lang="en-US" altLang="ko-KR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20165331 </a:t>
            </a:r>
            <a:r>
              <a:rPr lang="ko-KR" altLang="en-US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전현지</a:t>
            </a:r>
            <a:endParaRPr lang="en-US" altLang="ko-KR" sz="2800" dirty="0" smtClean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  <a:cs typeface="KoPubWorld돋움체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콘텐츠</a:t>
            </a:r>
            <a:r>
              <a:rPr lang="en-US" altLang="ko-KR" sz="28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IT</a:t>
            </a:r>
            <a:r>
              <a:rPr lang="ko-KR" altLang="en-US" sz="28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 </a:t>
            </a:r>
            <a:r>
              <a:rPr lang="en-US" altLang="ko-KR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20165333 </a:t>
            </a:r>
            <a:r>
              <a:rPr lang="ko-KR" altLang="en-US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정성관</a:t>
            </a:r>
            <a:endParaRPr lang="en-US" altLang="ko-KR" sz="28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  <a:cs typeface="KoPubWorld돋움체 Medium" pitchFamily="2" charset="-127"/>
            </a:endParaRPr>
          </a:p>
        </p:txBody>
      </p:sp>
      <p:pic>
        <p:nvPicPr>
          <p:cNvPr id="1026" name="Picture 2" descr="C:\Users\sj\Desktop\콘텐츠IT캡스톤디자인\ch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9534">
            <a:off x="10079003" y="2542227"/>
            <a:ext cx="1275671" cy="1275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317172"/>
            <a:ext cx="11569700" cy="509451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08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2.8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단위 테스트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8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133" y="1786795"/>
            <a:ext cx="9239740" cy="411172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931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0" y="0"/>
            <a:ext cx="12192000" cy="6868884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96342"/>
            <a:ext cx="10401300" cy="693420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5204061" y="1590970"/>
            <a:ext cx="1783877" cy="1734612"/>
            <a:chOff x="975459" y="2344928"/>
            <a:chExt cx="1783877" cy="1734612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975459" y="2749170"/>
              <a:ext cx="1783877" cy="1330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1163519" y="3167390"/>
              <a:ext cx="14077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피드</a:t>
              </a:r>
              <a:r>
                <a:rPr lang="ko-KR" altLang="en-US" sz="3600" b="1" dirty="0"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백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090716" y="2344928"/>
              <a:ext cx="1596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아리따-돋움(TTF)-Medium" pitchFamily="18" charset="-127"/>
                  <a:ea typeface="아리따-돋움(TTF)-Medium" pitchFamily="18" charset="-127"/>
                </a:rPr>
                <a:t>Part 3</a:t>
              </a:r>
              <a:r>
                <a:rPr lang="en-US" altLang="ko-KR" sz="4000" dirty="0" smtClean="0">
                  <a:latin typeface="아리따-돋움(TTF)-Medium" pitchFamily="18" charset="-127"/>
                  <a:ea typeface="아리따-돋움(TTF)-Medium" pitchFamily="18" charset="-127"/>
                </a:rPr>
                <a:t>.</a:t>
              </a:r>
              <a:endParaRPr lang="ko-KR" altLang="en-US" sz="4000" dirty="0"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4204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622300" y="1113245"/>
            <a:ext cx="7001350" cy="509451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48" name="Picture 4" descr="베이지 색 종이 텍스처 | 프리미엄 사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8824" y="1144826"/>
            <a:ext cx="6858003" cy="45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453EAB2-36B1-4A9E-B0A3-0B5329F230D8}"/>
              </a:ext>
            </a:extLst>
          </p:cNvPr>
          <p:cNvSpPr txBox="1"/>
          <p:nvPr/>
        </p:nvSpPr>
        <p:spPr>
          <a:xfrm>
            <a:off x="763863" y="3385456"/>
            <a:ext cx="5270520" cy="1865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회사 인증 방법</a:t>
            </a:r>
            <a:endParaRPr lang="en-US" altLang="ko-KR" sz="3200" dirty="0" smtClean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첨부파일 전송</a:t>
            </a:r>
            <a:endParaRPr lang="en-US" altLang="ko-KR" sz="3200" dirty="0" smtClean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커뮤니케이션  게시판</a:t>
            </a:r>
            <a:endParaRPr lang="en-US" altLang="ko-KR" sz="3200" dirty="0" smtClean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21C5C83-0CFE-448D-9A4B-C9DBDF8172C9}"/>
              </a:ext>
            </a:extLst>
          </p:cNvPr>
          <p:cNvSpPr txBox="1"/>
          <p:nvPr/>
        </p:nvSpPr>
        <p:spPr>
          <a:xfrm>
            <a:off x="763863" y="1856350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개선할 점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7988AE05-A23B-4B72-8CE4-BBEB003795EE}"/>
              </a:ext>
            </a:extLst>
          </p:cNvPr>
          <p:cNvCxnSpPr/>
          <p:nvPr/>
        </p:nvCxnSpPr>
        <p:spPr>
          <a:xfrm>
            <a:off x="763863" y="2760907"/>
            <a:ext cx="6859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닫힌 따옴표">
            <a:extLst>
              <a:ext uri="{FF2B5EF4-FFF2-40B4-BE49-F238E27FC236}">
                <a16:creationId xmlns=""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354" y="992981"/>
            <a:ext cx="914400" cy="914400"/>
          </a:xfrm>
          <a:prstGeom prst="rect">
            <a:avLst/>
          </a:prstGeom>
        </p:spPr>
      </p:pic>
      <p:pic>
        <p:nvPicPr>
          <p:cNvPr id="6146" name="Picture 2" descr="C:\Users\sj\Downloads\그림1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181" y="1450182"/>
            <a:ext cx="3951287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915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791240" y="1304377"/>
            <a:ext cx="10870785" cy="3770263"/>
            <a:chOff x="461705" y="1282258"/>
            <a:chExt cx="10870785" cy="3770263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461705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1029662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90D4464-54C9-4380-A014-CCCD210C4FD3}"/>
              </a:ext>
            </a:extLst>
          </p:cNvPr>
          <p:cNvSpPr txBox="1"/>
          <p:nvPr/>
        </p:nvSpPr>
        <p:spPr>
          <a:xfrm>
            <a:off x="1294044" y="2927898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1. </a:t>
            </a:r>
            <a:r>
              <a:rPr lang="es-ES_tradnl" altLang="ko-KR" sz="2400" b="1" i="1" dirty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3"/>
              </a:rPr>
              <a:t>https://</a:t>
            </a:r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3"/>
              </a:rPr>
              <a:t>github.com/WebDevSimplified/Nodejs-Passport-Login</a:t>
            </a:r>
            <a:endParaRPr lang="es-ES_tradnl" altLang="ko-KR" sz="2400" b="1" i="1" dirty="0" smtClean="0">
              <a:solidFill>
                <a:schemeClr val="bg1"/>
              </a:solidFill>
              <a:latin typeface="아리따-돋움(TTF)-Medium" pitchFamily="18" charset="-127"/>
              <a:ea typeface="아리따-돋움(TTF)-Medium" pitchFamily="18" charset="-127"/>
            </a:endParaRPr>
          </a:p>
          <a:p>
            <a:pPr algn="ctr"/>
            <a:r>
              <a:rPr lang="es-ES_tradnl" altLang="ko-KR" sz="2400" b="1" i="1" dirty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2</a:t>
            </a:r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. </a:t>
            </a:r>
            <a:r>
              <a:rPr lang="es-ES_tradnl" altLang="ko-KR" sz="2400" b="1" i="1" dirty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4"/>
              </a:rPr>
              <a:t>https://</a:t>
            </a:r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4"/>
              </a:rPr>
              <a:t>github.com/WebDevSimplified/Realtime-Chat-App-With-Rooms</a:t>
            </a:r>
            <a:endParaRPr lang="es-ES_tradnl" altLang="ko-KR" sz="2400" b="1" i="1" dirty="0">
              <a:solidFill>
                <a:schemeClr val="bg1"/>
              </a:solidFill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4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4.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참고 코드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687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4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5.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시연 영상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14339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3" y="1304377"/>
            <a:ext cx="10066013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9027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6932443" y="2644170"/>
            <a:ext cx="3113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Q&amp;A</a:t>
            </a:r>
            <a:endParaRPr lang="ko-KR" altLang="en-US" sz="96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158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174367" y="2767281"/>
            <a:ext cx="5843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감사합니다 </a:t>
            </a:r>
            <a:r>
              <a:rPr lang="en-US" altLang="ko-KR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:)</a:t>
            </a:r>
            <a:endParaRPr lang="ko-KR" altLang="en-US" sz="80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174367" y="2767281"/>
            <a:ext cx="5843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감사합니다 </a:t>
            </a:r>
            <a:r>
              <a:rPr lang="en-US" altLang="ko-KR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:)</a:t>
            </a:r>
            <a:endParaRPr lang="ko-KR" altLang="en-US" sz="80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4610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allAtOnce"/>
      <p:bldP spid="5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794698" y="1449813"/>
            <a:ext cx="6821317" cy="3973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881750" y="146124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1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611112" y="1522805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주제 선정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1286346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881750" y="2353886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2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611112" y="2415442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진행사항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881750" y="333810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3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611112" y="4403225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참고 문헌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1410141" y="477594"/>
            <a:ext cx="3056094" cy="523220"/>
            <a:chOff x="2640851" y="477594"/>
            <a:chExt cx="3056094" cy="52322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217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목차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881750" y="434166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4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611112" y="3399665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개선할 점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881750" y="5414410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5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611112" y="5475966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시연영상 및 질의응답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0" y="820923"/>
            <a:ext cx="6096000" cy="5329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8064000" y="1844184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5D5B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897422" y="3167390"/>
              <a:ext cx="193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주제 선정</a:t>
              </a:r>
              <a:endParaRPr lang="ko-KR" altLang="en-US" sz="3600" b="1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  <a:cs typeface="KoPubWorld돋움체 Medium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165926" y="170266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Part 1.</a:t>
              </a:r>
              <a:endParaRPr lang="ko-KR" altLang="en-US" sz="3600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334429" y="266337"/>
            <a:ext cx="11531000" cy="6265092"/>
            <a:chOff x="5400643" y="73297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400643" y="73297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3488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5508583" y="172442"/>
              <a:ext cx="1679809" cy="573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Part 1. </a:t>
              </a:r>
              <a:r>
                <a:rPr lang="ko-KR" altLang="en-US" sz="3600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선정이유</a:t>
              </a:r>
              <a:endParaRPr lang="ko-KR" altLang="en-US" sz="3600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5508583" y="739020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카톡 2시간 먹통에…새해인사 줄줄이 &amp;#39;배달사고&amp;#39;-국민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98" y="1246053"/>
            <a:ext cx="3599999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회의용 줌 다운로드 센터 (https://zoom.us/download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5" y="1308827"/>
            <a:ext cx="3600000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929" y="2931429"/>
            <a:ext cx="3600000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9FC2F39-B0D1-4A81-A89A-80842342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316"/>
            <a:ext cx="12192000" cy="6934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2827971" y="1016870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5D5B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950321" y="3167390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진행사항</a:t>
              </a:r>
              <a:endParaRPr lang="ko-KR" altLang="en-US" sz="3600" b="1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  <a:cs typeface="KoPubWorld돋움체 Medium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2ACAFA94-2B03-48EB-9265-F34BDB3D7C9D}"/>
                </a:ext>
              </a:extLst>
            </p:cNvPr>
            <p:cNvSpPr txBox="1"/>
            <p:nvPr/>
          </p:nvSpPr>
          <p:spPr>
            <a:xfrm>
              <a:off x="1064936" y="1702669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Part </a:t>
              </a:r>
              <a:r>
                <a:rPr lang="en-US" altLang="ko-KR" sz="4000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2.</a:t>
              </a:r>
              <a:endParaRPr lang="ko-KR" altLang="en-US" sz="4000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565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4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 </a:t>
            </a:r>
            <a:r>
              <a:rPr lang="ko-KR" altLang="en-US" sz="36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전체 일정</a:t>
            </a:r>
            <a:endParaRPr lang="ko-KR" altLang="en-US" sz="3600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610970" y="509510"/>
            <a:ext cx="11531000" cy="5922287"/>
            <a:chOff x="5363614" y="2986002"/>
            <a:chExt cx="6096000" cy="6378743"/>
          </a:xfrm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5363614" y="3807225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3488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8F45EBD-63EC-4384-A731-1993017A7167}"/>
              </a:ext>
            </a:extLst>
          </p:cNvPr>
          <p:cNvSpPr/>
          <p:nvPr/>
        </p:nvSpPr>
        <p:spPr>
          <a:xfrm>
            <a:off x="2974811" y="2952856"/>
            <a:ext cx="2263663" cy="84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08F45EBD-63EC-4384-A731-1993017A7167}"/>
              </a:ext>
            </a:extLst>
          </p:cNvPr>
          <p:cNvSpPr/>
          <p:nvPr/>
        </p:nvSpPr>
        <p:spPr>
          <a:xfrm>
            <a:off x="775247" y="2742769"/>
            <a:ext cx="2211914" cy="848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F679F379-2E9B-491E-B893-0E0E9B5EEDC1}"/>
              </a:ext>
            </a:extLst>
          </p:cNvPr>
          <p:cNvGrpSpPr/>
          <p:nvPr/>
        </p:nvGrpSpPr>
        <p:grpSpPr>
          <a:xfrm>
            <a:off x="756980" y="1465170"/>
            <a:ext cx="11099320" cy="4963892"/>
            <a:chOff x="811410" y="3004822"/>
            <a:chExt cx="11099320" cy="3499196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6EA076D4-0290-4636-8CF6-DA2C8043D86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97D38037-9F81-40BA-A228-F6BEFBE2E34B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F625CE6C-D032-42BE-81B2-82DB3F9CE85E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58D13F68-CDE5-47AB-9C56-8EB29EA1BD6C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8BBF00AA-8002-42D5-97E8-81C451B060AF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9FB7F73A-9E5A-4736-BAFE-217E0E7BF445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="" xmlns:a16="http://schemas.microsoft.com/office/drawing/2014/main" id="{785F5705-9566-46E1-B7EB-E750E86DCF93}"/>
                </a:ext>
              </a:extLst>
            </p:cNvPr>
            <p:cNvCxnSpPr/>
            <p:nvPr/>
          </p:nvCxnSpPr>
          <p:spPr>
            <a:xfrm>
              <a:off x="811410" y="3004822"/>
              <a:ext cx="18267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F7EFE617-B1BF-4A5E-BD45-6B6CF2C73EB9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6330342"/>
              <a:ext cx="1108594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91C1B0C-789F-4300-AA0D-EB4C1D0486FD}"/>
                </a:ext>
              </a:extLst>
            </p:cNvPr>
            <p:cNvSpPr txBox="1"/>
            <p:nvPr/>
          </p:nvSpPr>
          <p:spPr>
            <a:xfrm>
              <a:off x="1510330" y="3228944"/>
              <a:ext cx="809837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일정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1AEAAEE-192E-4033-A553-DEEA123BD43F}"/>
                </a:ext>
              </a:extLst>
            </p:cNvPr>
            <p:cNvSpPr txBox="1"/>
            <p:nvPr/>
          </p:nvSpPr>
          <p:spPr>
            <a:xfrm>
              <a:off x="3053151" y="3228944"/>
              <a:ext cx="2164375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요구사항 분석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80FA524-44A5-475D-91FE-1C3B43EED020}"/>
                </a:ext>
              </a:extLst>
            </p:cNvPr>
            <p:cNvSpPr txBox="1"/>
            <p:nvPr/>
          </p:nvSpPr>
          <p:spPr>
            <a:xfrm>
              <a:off x="5950509" y="3228944"/>
              <a:ext cx="809837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설계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61E6601-5D2D-4566-AA14-2E3C4ACB80F2}"/>
                </a:ext>
              </a:extLst>
            </p:cNvPr>
            <p:cNvSpPr txBox="1"/>
            <p:nvPr/>
          </p:nvSpPr>
          <p:spPr>
            <a:xfrm>
              <a:off x="8170599" y="3228944"/>
              <a:ext cx="809837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구현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BB8B0EF-E0E8-46DA-B738-1C466801C711}"/>
                </a:ext>
              </a:extLst>
            </p:cNvPr>
            <p:cNvSpPr txBox="1"/>
            <p:nvPr/>
          </p:nvSpPr>
          <p:spPr>
            <a:xfrm>
              <a:off x="10234396" y="3228944"/>
              <a:ext cx="1122423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테스트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9C17579A-DCB0-4AAE-A34D-3A30F331161B}"/>
                </a:ext>
              </a:extLst>
            </p:cNvPr>
            <p:cNvCxnSpPr/>
            <p:nvPr/>
          </p:nvCxnSpPr>
          <p:spPr>
            <a:xfrm>
              <a:off x="5257234" y="3004822"/>
              <a:ext cx="24785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E47D3F60-8C3B-4802-AC32-5C0237D55B5E}"/>
                </a:ext>
              </a:extLst>
            </p:cNvPr>
            <p:cNvCxnSpPr/>
            <p:nvPr/>
          </p:nvCxnSpPr>
          <p:spPr>
            <a:xfrm>
              <a:off x="7464906" y="3004822"/>
              <a:ext cx="25447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="" xmlns:a16="http://schemas.microsoft.com/office/drawing/2014/main" id="{38C0E608-D9A8-427F-8E6C-842256C9451B}"/>
                </a:ext>
              </a:extLst>
            </p:cNvPr>
            <p:cNvCxnSpPr/>
            <p:nvPr/>
          </p:nvCxnSpPr>
          <p:spPr>
            <a:xfrm>
              <a:off x="9692898" y="3004822"/>
              <a:ext cx="19888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0F2D6899-C951-46C6-95BA-F4D298449135}"/>
                </a:ext>
              </a:extLst>
            </p:cNvPr>
            <p:cNvCxnSpPr/>
            <p:nvPr/>
          </p:nvCxnSpPr>
          <p:spPr>
            <a:xfrm>
              <a:off x="11910730" y="3004822"/>
              <a:ext cx="0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="" xmlns:a16="http://schemas.microsoft.com/office/drawing/2014/main" id="{3BF22B36-C7F4-4470-9199-9FA1E8301E6E}"/>
                </a:ext>
              </a:extLst>
            </p:cNvPr>
            <p:cNvCxnSpPr/>
            <p:nvPr/>
          </p:nvCxnSpPr>
          <p:spPr>
            <a:xfrm>
              <a:off x="3029242" y="3004822"/>
              <a:ext cx="0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FEE33BDB-0EB9-4EB2-8C52-A114B01B7C4E}"/>
              </a:ext>
            </a:extLst>
          </p:cNvPr>
          <p:cNvSpPr/>
          <p:nvPr/>
        </p:nvSpPr>
        <p:spPr>
          <a:xfrm>
            <a:off x="5227589" y="3246020"/>
            <a:ext cx="2219220" cy="15066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91C1B0C-789F-4300-AA0D-EB4C1D0486FD}"/>
              </a:ext>
            </a:extLst>
          </p:cNvPr>
          <p:cNvSpPr txBox="1"/>
          <p:nvPr/>
        </p:nvSpPr>
        <p:spPr>
          <a:xfrm>
            <a:off x="1474831" y="2962672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WBS</a:t>
            </a:r>
            <a:endParaRPr lang="ko-KR" altLang="en-US" sz="2000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91C1B0C-789F-4300-AA0D-EB4C1D0486FD}"/>
              </a:ext>
            </a:extLst>
          </p:cNvPr>
          <p:cNvSpPr txBox="1"/>
          <p:nvPr/>
        </p:nvSpPr>
        <p:spPr>
          <a:xfrm>
            <a:off x="3561504" y="3158616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요구분</a:t>
            </a:r>
            <a:r>
              <a:rPr lang="ko-KR" altLang="en-US" sz="20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FEE33BDB-0EB9-4EB2-8C52-A114B01B7C4E}"/>
              </a:ext>
            </a:extLst>
          </p:cNvPr>
          <p:cNvSpPr/>
          <p:nvPr/>
        </p:nvSpPr>
        <p:spPr>
          <a:xfrm>
            <a:off x="7446808" y="4222842"/>
            <a:ext cx="2211547" cy="11829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FEE33BDB-0EB9-4EB2-8C52-A114B01B7C4E}"/>
              </a:ext>
            </a:extLst>
          </p:cNvPr>
          <p:cNvSpPr/>
          <p:nvPr/>
        </p:nvSpPr>
        <p:spPr>
          <a:xfrm>
            <a:off x="9658356" y="4899934"/>
            <a:ext cx="2197944" cy="848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91C1B0C-789F-4300-AA0D-EB4C1D0486FD}"/>
              </a:ext>
            </a:extLst>
          </p:cNvPr>
          <p:cNvSpPr txBox="1"/>
          <p:nvPr/>
        </p:nvSpPr>
        <p:spPr>
          <a:xfrm>
            <a:off x="5294235" y="3336624"/>
            <a:ext cx="2053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UI</a:t>
            </a:r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설계</a:t>
            </a:r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/>
            </a:r>
            <a:b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</a:br>
            <a:r>
              <a:rPr lang="ko-KR" altLang="en-US" sz="2000" dirty="0" err="1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아키텍쳐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데이터베이스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시퀀스 다이어그램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391C1B0C-789F-4300-AA0D-EB4C1D0486FD}"/>
              </a:ext>
            </a:extLst>
          </p:cNvPr>
          <p:cNvSpPr txBox="1"/>
          <p:nvPr/>
        </p:nvSpPr>
        <p:spPr>
          <a:xfrm>
            <a:off x="7818012" y="4272356"/>
            <a:ext cx="1406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Vscode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Node.js</a:t>
            </a:r>
          </a:p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Mongo DB</a:t>
            </a:r>
            <a:endParaRPr lang="ko-KR" altLang="en-US" sz="2000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91C1B0C-789F-4300-AA0D-EB4C1D0486FD}"/>
              </a:ext>
            </a:extLst>
          </p:cNvPr>
          <p:cNvSpPr txBox="1"/>
          <p:nvPr/>
        </p:nvSpPr>
        <p:spPr>
          <a:xfrm>
            <a:off x="9914670" y="5092784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E1D9CC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단위 테스트</a:t>
            </a:r>
            <a:endParaRPr lang="ko-KR" altLang="en-US" sz="2400" dirty="0">
              <a:solidFill>
                <a:srgbClr val="E1D9CC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6" grpId="0" animBg="1"/>
      <p:bldP spid="37" grpId="0" animBg="1"/>
      <p:bldP spid="41" grpId="0"/>
      <p:bldP spid="42" grpId="0"/>
      <p:bldP spid="43" grpId="0" animBg="1"/>
      <p:bldP spid="44" grpId="0" animBg="1"/>
      <p:bldP spid="45" grpId="0"/>
      <p:bldP spid="80" grpId="0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195943" y="1284514"/>
            <a:ext cx="11996057" cy="5569298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2975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2.1 WBS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1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 descr="C:\Users\sj\Desktop\콘텐츠IT캡스톤디자인\설계\w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6" y="1628323"/>
            <a:ext cx="11728451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A86A2F4-BE7E-4806-A85F-F9C3063D622C}"/>
              </a:ext>
            </a:extLst>
          </p:cNvPr>
          <p:cNvSpPr/>
          <p:nvPr/>
        </p:nvSpPr>
        <p:spPr>
          <a:xfrm>
            <a:off x="522514" y="1284514"/>
            <a:ext cx="11669486" cy="5214257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67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2.2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요구분석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2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6316" y="1563007"/>
            <a:ext cx="8637374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243</Words>
  <Application>Microsoft Office PowerPoint</Application>
  <PresentationFormat>사용자 지정</PresentationFormat>
  <Paragraphs>85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굴림</vt:lpstr>
      <vt:lpstr>Arial</vt:lpstr>
      <vt:lpstr>KoPubWorld돋움체 Medium</vt:lpstr>
      <vt:lpstr>이롭게 바탕체 Medium</vt:lpstr>
      <vt:lpstr>맑은 고딕</vt:lpstr>
      <vt:lpstr>210 맨발의청춘 L</vt:lpstr>
      <vt:lpstr>Wingdings</vt:lpstr>
      <vt:lpstr>아리따-돋움(TTF)-Medium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전현지</cp:lastModifiedBy>
  <cp:revision>68</cp:revision>
  <dcterms:created xsi:type="dcterms:W3CDTF">2020-05-03T01:37:17Z</dcterms:created>
  <dcterms:modified xsi:type="dcterms:W3CDTF">2021-06-11T06:53:10Z</dcterms:modified>
</cp:coreProperties>
</file>